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1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8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67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8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8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0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9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90768C-83E8-419D-8777-0EB60A6AD6EF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34ED4B6-EAB9-4D37-82CD-76B506D375D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025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1A26-ED32-39B4-1FB9-5CA2E2716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How do I sit?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03A74-3515-7153-9A5A-A1ED170781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6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4BD0-F0B1-430E-8EB0-49B21A2A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9524BC-7135-4F2A-B28A-9FA9A4D8DA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89" t="21975" r="32500" b="12592"/>
          <a:stretch/>
        </p:blipFill>
        <p:spPr>
          <a:xfrm>
            <a:off x="2716662" y="118651"/>
            <a:ext cx="6119427" cy="623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3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92FD-BC12-44D9-A6E2-010489E35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How Do I Sit Review Packet</a:t>
            </a:r>
          </a:p>
        </p:txBody>
      </p:sp>
    </p:spTree>
    <p:extLst>
      <p:ext uri="{BB962C8B-B14F-4D97-AF65-F5344CB8AC3E}">
        <p14:creationId xmlns:p14="http://schemas.microsoft.com/office/powerpoint/2010/main" val="36885265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How do I sit?</vt:lpstr>
      <vt:lpstr>PowerPoint Presentation</vt:lpstr>
      <vt:lpstr>Complete How Do I Sit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I sit?</dc:title>
  <dc:creator>Ellsworth, Tricia</dc:creator>
  <cp:lastModifiedBy>Ellsworth, Tricia</cp:lastModifiedBy>
  <cp:revision>1</cp:revision>
  <dcterms:created xsi:type="dcterms:W3CDTF">2023-08-31T21:26:59Z</dcterms:created>
  <dcterms:modified xsi:type="dcterms:W3CDTF">2023-08-31T21:28:08Z</dcterms:modified>
</cp:coreProperties>
</file>